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60" r:id="rId4"/>
  </p:sldMasterIdLst>
  <p:sldIdLst>
    <p:sldId id="257" r:id="rId5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0" d="100"/>
          <a:sy n="80" d="100"/>
        </p:scale>
        <p:origin x="312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Fazida Adlan" userId="6e315dde-f551-4104-9fd1-4ad8234e3ee2" providerId="ADAL" clId="{B07F2F07-EEC8-45FD-B476-C510A05B4B94}"/>
    <pc:docChg chg="modSld">
      <pc:chgData name="Fazida Adlan" userId="6e315dde-f551-4104-9fd1-4ad8234e3ee2" providerId="ADAL" clId="{B07F2F07-EEC8-45FD-B476-C510A05B4B94}" dt="2024-03-11T02:39:47.103" v="26"/>
      <pc:docMkLst>
        <pc:docMk/>
      </pc:docMkLst>
      <pc:sldChg chg="modSp">
        <pc:chgData name="Fazida Adlan" userId="6e315dde-f551-4104-9fd1-4ad8234e3ee2" providerId="ADAL" clId="{B07F2F07-EEC8-45FD-B476-C510A05B4B94}" dt="2024-03-11T02:39:47.103" v="26"/>
        <pc:sldMkLst>
          <pc:docMk/>
          <pc:sldMk cId="745337702" sldId="257"/>
        </pc:sldMkLst>
        <pc:graphicFrameChg chg="mod modGraphic">
          <ac:chgData name="Fazida Adlan" userId="6e315dde-f551-4104-9fd1-4ad8234e3ee2" providerId="ADAL" clId="{B07F2F07-EEC8-45FD-B476-C510A05B4B94}" dt="2024-03-11T02:39:47.103" v="26"/>
          <ac:graphicFrameMkLst>
            <pc:docMk/>
            <pc:sldMk cId="745337702" sldId="257"/>
            <ac:graphicFrameMk id="2" creationId="{DD436CC2-121D-4473-B71D-F6891DB031D7}"/>
          </ac:graphicFrameMkLst>
        </pc:graphicFrameChg>
      </pc:sldChg>
    </pc:docChg>
  </pc:docChgLst>
  <pc:docChgLst>
    <pc:chgData name="Fazida Adlan" userId="6e315dde-f551-4104-9fd1-4ad8234e3ee2" providerId="ADAL" clId="{C28DF91E-18DD-47FC-AFAF-F8E10961D2DD}"/>
    <pc:docChg chg="modSld">
      <pc:chgData name="Fazida Adlan" userId="6e315dde-f551-4104-9fd1-4ad8234e3ee2" providerId="ADAL" clId="{C28DF91E-18DD-47FC-AFAF-F8E10961D2DD}" dt="2024-02-06T03:59:34.050" v="0" actId="6549"/>
      <pc:docMkLst>
        <pc:docMk/>
      </pc:docMkLst>
      <pc:sldChg chg="modSp">
        <pc:chgData name="Fazida Adlan" userId="6e315dde-f551-4104-9fd1-4ad8234e3ee2" providerId="ADAL" clId="{C28DF91E-18DD-47FC-AFAF-F8E10961D2DD}" dt="2024-02-06T03:59:34.050" v="0" actId="6549"/>
        <pc:sldMkLst>
          <pc:docMk/>
          <pc:sldMk cId="745337702" sldId="257"/>
        </pc:sldMkLst>
        <pc:graphicFrameChg chg="modGraphic">
          <ac:chgData name="Fazida Adlan" userId="6e315dde-f551-4104-9fd1-4ad8234e3ee2" providerId="ADAL" clId="{C28DF91E-18DD-47FC-AFAF-F8E10961D2DD}" dt="2024-02-06T03:59:34.050" v="0" actId="6549"/>
          <ac:graphicFrameMkLst>
            <pc:docMk/>
            <pc:sldMk cId="745337702" sldId="257"/>
            <ac:graphicFrameMk id="2" creationId="{DD436CC2-121D-4473-B71D-F6891DB031D7}"/>
          </ac:graphicFrameMkLst>
        </pc:graphicFrame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B79E5-D595-447C-AECB-F75C98D84E7E}" type="datetimeFigureOut">
              <a:rPr lang="en-MY" smtClean="0"/>
              <a:t>11/3/2024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8C6CAA-90DF-4ADE-94B9-8DA877DD9B82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8365175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B79E5-D595-447C-AECB-F75C98D84E7E}" type="datetimeFigureOut">
              <a:rPr lang="en-MY" smtClean="0"/>
              <a:t>11/3/2024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8C6CAA-90DF-4ADE-94B9-8DA877DD9B82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1076745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B79E5-D595-447C-AECB-F75C98D84E7E}" type="datetimeFigureOut">
              <a:rPr lang="en-MY" smtClean="0"/>
              <a:t>11/3/2024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8C6CAA-90DF-4ADE-94B9-8DA877DD9B82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1556659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B79E5-D595-447C-AECB-F75C98D84E7E}" type="datetimeFigureOut">
              <a:rPr lang="en-MY" smtClean="0"/>
              <a:t>11/3/2024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8C6CAA-90DF-4ADE-94B9-8DA877DD9B82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8174392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B79E5-D595-447C-AECB-F75C98D84E7E}" type="datetimeFigureOut">
              <a:rPr lang="en-MY" smtClean="0"/>
              <a:t>11/3/2024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8C6CAA-90DF-4ADE-94B9-8DA877DD9B82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1018025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B79E5-D595-447C-AECB-F75C98D84E7E}" type="datetimeFigureOut">
              <a:rPr lang="en-MY" smtClean="0"/>
              <a:t>11/3/2024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8C6CAA-90DF-4ADE-94B9-8DA877DD9B82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8024335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B79E5-D595-447C-AECB-F75C98D84E7E}" type="datetimeFigureOut">
              <a:rPr lang="en-MY" smtClean="0"/>
              <a:t>11/3/2024</a:t>
            </a:fld>
            <a:endParaRPr lang="en-MY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8C6CAA-90DF-4ADE-94B9-8DA877DD9B82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8778254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B79E5-D595-447C-AECB-F75C98D84E7E}" type="datetimeFigureOut">
              <a:rPr lang="en-MY" smtClean="0"/>
              <a:t>11/3/2024</a:t>
            </a:fld>
            <a:endParaRPr lang="en-MY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8C6CAA-90DF-4ADE-94B9-8DA877DD9B82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5741735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B79E5-D595-447C-AECB-F75C98D84E7E}" type="datetimeFigureOut">
              <a:rPr lang="en-MY" smtClean="0"/>
              <a:t>11/3/2024</a:t>
            </a:fld>
            <a:endParaRPr lang="en-MY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8C6CAA-90DF-4ADE-94B9-8DA877DD9B82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42524269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B79E5-D595-447C-AECB-F75C98D84E7E}" type="datetimeFigureOut">
              <a:rPr lang="en-MY" smtClean="0"/>
              <a:t>11/3/2024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8C6CAA-90DF-4ADE-94B9-8DA877DD9B82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0698510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B79E5-D595-447C-AECB-F75C98D84E7E}" type="datetimeFigureOut">
              <a:rPr lang="en-MY" smtClean="0"/>
              <a:t>11/3/2024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8C6CAA-90DF-4ADE-94B9-8DA877DD9B82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7572951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0B79E5-D595-447C-AECB-F75C98D84E7E}" type="datetimeFigureOut">
              <a:rPr lang="en-MY" smtClean="0"/>
              <a:t>11/3/2024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8C6CAA-90DF-4ADE-94B9-8DA877DD9B82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7321949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DD436CC2-121D-4473-B71D-F6891DB031D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32388235"/>
              </p:ext>
            </p:extLst>
          </p:nvPr>
        </p:nvGraphicFramePr>
        <p:xfrm>
          <a:off x="958273" y="2333901"/>
          <a:ext cx="5264728" cy="408248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026311">
                  <a:extLst>
                    <a:ext uri="{9D8B030D-6E8A-4147-A177-3AD203B41FA5}">
                      <a16:colId xmlns:a16="http://schemas.microsoft.com/office/drawing/2014/main" val="3088518229"/>
                    </a:ext>
                  </a:extLst>
                </a:gridCol>
                <a:gridCol w="3260516">
                  <a:extLst>
                    <a:ext uri="{9D8B030D-6E8A-4147-A177-3AD203B41FA5}">
                      <a16:colId xmlns:a16="http://schemas.microsoft.com/office/drawing/2014/main" val="78066447"/>
                    </a:ext>
                  </a:extLst>
                </a:gridCol>
                <a:gridCol w="977901">
                  <a:extLst>
                    <a:ext uri="{9D8B030D-6E8A-4147-A177-3AD203B41FA5}">
                      <a16:colId xmlns:a16="http://schemas.microsoft.com/office/drawing/2014/main" val="3301328622"/>
                    </a:ext>
                  </a:extLst>
                </a:gridCol>
              </a:tblGrid>
              <a:tr h="31789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400" b="1">
                          <a:effectLst/>
                          <a:latin typeface="Caviar Dreams" panose="020B0402020204020504" pitchFamily="34" charset="0"/>
                        </a:rPr>
                        <a:t>Paper ID</a:t>
                      </a:r>
                      <a:endParaRPr lang="en-MY" sz="1400" b="1">
                        <a:effectLst/>
                        <a:latin typeface="Caviar Dreams" panose="020B04020202040205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328" marR="6632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400" b="1" dirty="0">
                          <a:effectLst/>
                          <a:latin typeface="Caviar Dreams" panose="020B0402020204020504" pitchFamily="34" charset="0"/>
                        </a:rPr>
                        <a:t> Title</a:t>
                      </a:r>
                      <a:endParaRPr lang="en-MY" sz="1400" b="1" dirty="0">
                        <a:effectLst/>
                        <a:latin typeface="Caviar Dreams" panose="020B04020202040205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328" marR="6632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400" b="1" dirty="0">
                          <a:effectLst/>
                          <a:latin typeface="Caviar Dreams" panose="020B0402020204020504" pitchFamily="34" charset="0"/>
                        </a:rPr>
                        <a:t>Pages </a:t>
                      </a:r>
                      <a:endParaRPr lang="en-MY" sz="1400" b="1" dirty="0">
                        <a:effectLst/>
                        <a:latin typeface="Caviar Dreams" panose="020B04020202040205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328" marR="66328" marT="0" marB="0"/>
                </a:tc>
                <a:extLst>
                  <a:ext uri="{0D108BD9-81ED-4DB2-BD59-A6C34878D82A}">
                    <a16:rowId xmlns:a16="http://schemas.microsoft.com/office/drawing/2014/main" val="3740701151"/>
                  </a:ext>
                </a:extLst>
              </a:tr>
              <a:tr h="51115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200" dirty="0">
                          <a:effectLst/>
                          <a:latin typeface="Caviar Dreams" panose="020B0402020204020504" pitchFamily="34" charset="0"/>
                        </a:rPr>
                        <a:t>03-01-01</a:t>
                      </a:r>
                      <a:endParaRPr lang="en-MY" sz="1200" dirty="0">
                        <a:effectLst/>
                        <a:latin typeface="Caviar Dreams" panose="020B04020202040205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328" marR="66328" marT="0" marB="0" anchor="ctr"/>
                </a:tc>
                <a:tc>
                  <a:txBody>
                    <a:bodyPr/>
                    <a:lstStyle/>
                    <a:p>
                      <a:pPr marL="0" marR="0" lvl="0" indent="0" algn="just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200" b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just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The Development And Testing Of Automatic Crutches For Disable Person</a:t>
                      </a:r>
                      <a:endParaRPr lang="en-MY" sz="1200" b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indent="0" algn="just">
                        <a:spcBef>
                          <a:spcPts val="200"/>
                        </a:spcBef>
                      </a:pPr>
                      <a:r>
                        <a:rPr lang="en-US" sz="12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Caviar Dreams" panose="020B0402020204020504"/>
                          <a:ea typeface="+mn-ea"/>
                          <a:cs typeface="+mn-cs"/>
                        </a:rPr>
                        <a:t> </a:t>
                      </a:r>
                      <a:r>
                        <a:rPr lang="en-US" sz="1200" u="none" dirty="0">
                          <a:effectLst/>
                          <a:latin typeface="Caviar Dreams" panose="020B0402020204020504"/>
                        </a:rPr>
                        <a:t> </a:t>
                      </a:r>
                      <a:endParaRPr lang="en-MY" sz="1200" u="none" dirty="0">
                        <a:effectLst/>
                        <a:latin typeface="Caviar Dreams" panose="020B0402020204020504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328" marR="6632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200" dirty="0">
                          <a:effectLst/>
                          <a:latin typeface="Caviar Dreams" panose="020B0402020204020504" pitchFamily="34" charset="0"/>
                        </a:rPr>
                        <a:t>1-6</a:t>
                      </a:r>
                      <a:endParaRPr lang="en-MY" sz="1200" dirty="0">
                        <a:effectLst/>
                        <a:latin typeface="Caviar Dreams" panose="020B04020202040205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328" marR="66328" marT="0" marB="0" anchor="ctr"/>
                </a:tc>
                <a:extLst>
                  <a:ext uri="{0D108BD9-81ED-4DB2-BD59-A6C34878D82A}">
                    <a16:rowId xmlns:a16="http://schemas.microsoft.com/office/drawing/2014/main" val="1569256237"/>
                  </a:ext>
                </a:extLst>
              </a:tr>
              <a:tr h="71129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200" dirty="0">
                          <a:effectLst/>
                          <a:latin typeface="Caviar Dreams" panose="020B0402020204020504" pitchFamily="34" charset="0"/>
                        </a:rPr>
                        <a:t>03-01-02</a:t>
                      </a:r>
                      <a:endParaRPr lang="en-MY" sz="1200" dirty="0">
                        <a:effectLst/>
                        <a:latin typeface="Caviar Dreams" panose="020B04020202040205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328" marR="66328" marT="0" marB="0" anchor="ctr"/>
                </a:tc>
                <a:tc>
                  <a:txBody>
                    <a:bodyPr/>
                    <a:lstStyle/>
                    <a:p>
                      <a:pPr marL="0" marR="247650" indent="0" algn="just"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viar Dreams" panose="020B0402020204020504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Transformation of Water to Evaporation and Long Range Discharge System</a:t>
                      </a:r>
                      <a:endParaRPr lang="en-MY" sz="1200" dirty="0">
                        <a:effectLst/>
                        <a:latin typeface="Caviar Dreams" panose="020B0402020204020504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328" marR="6632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200" dirty="0">
                          <a:effectLst/>
                          <a:latin typeface="Caviar Dreams" panose="020B04020202040205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7-15</a:t>
                      </a:r>
                      <a:endParaRPr lang="en-MY" sz="1200" dirty="0">
                        <a:effectLst/>
                        <a:latin typeface="Caviar Dreams" panose="020B04020202040205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328" marR="66328" marT="0" marB="0" anchor="ctr"/>
                </a:tc>
                <a:extLst>
                  <a:ext uri="{0D108BD9-81ED-4DB2-BD59-A6C34878D82A}">
                    <a16:rowId xmlns:a16="http://schemas.microsoft.com/office/drawing/2014/main" val="588247155"/>
                  </a:ext>
                </a:extLst>
              </a:tr>
              <a:tr h="75048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200" dirty="0">
                          <a:effectLst/>
                          <a:latin typeface="Caviar Dreams" panose="020B0402020204020504" pitchFamily="34" charset="0"/>
                        </a:rPr>
                        <a:t>03-01-03</a:t>
                      </a:r>
                      <a:endParaRPr lang="en-MY" sz="1200" dirty="0">
                        <a:effectLst/>
                        <a:latin typeface="Caviar Dreams" panose="020B04020202040205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328" marR="66328" marT="0" marB="0" anchor="ctr"/>
                </a:tc>
                <a:tc>
                  <a:txBody>
                    <a:bodyPr/>
                    <a:lstStyle/>
                    <a:p>
                      <a:pPr marL="0" marR="247650" indent="0" algn="just">
                        <a:spcBef>
                          <a:spcPts val="200"/>
                        </a:spcBef>
                      </a:pPr>
                      <a:r>
                        <a:rPr lang="en-US" sz="1200" dirty="0"/>
                        <a:t>Employee performance through self efficacy : A case study of Malaysia</a:t>
                      </a:r>
                      <a:endParaRPr lang="en-MY" sz="1200" dirty="0">
                        <a:effectLst/>
                        <a:latin typeface="Caviar Dreams" panose="020B0402020204020504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328" marR="6632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200" dirty="0">
                          <a:effectLst/>
                          <a:latin typeface="Caviar Dreams" panose="020B04020202040205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16-24</a:t>
                      </a:r>
                      <a:endParaRPr lang="en-MY" sz="1200" dirty="0">
                        <a:effectLst/>
                        <a:latin typeface="Caviar Dreams" panose="020B04020202040205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328" marR="66328" marT="0" marB="0" anchor="ctr"/>
                </a:tc>
                <a:extLst>
                  <a:ext uri="{0D108BD9-81ED-4DB2-BD59-A6C34878D82A}">
                    <a16:rowId xmlns:a16="http://schemas.microsoft.com/office/drawing/2014/main" val="3030260123"/>
                  </a:ext>
                </a:extLst>
              </a:tr>
              <a:tr h="76862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200" dirty="0">
                          <a:effectLst/>
                          <a:latin typeface="Caviar Dreams" panose="020B0402020204020504" pitchFamily="34" charset="0"/>
                        </a:rPr>
                        <a:t>03-01-04</a:t>
                      </a:r>
                      <a:endParaRPr lang="en-MY" sz="1200" dirty="0">
                        <a:effectLst/>
                        <a:latin typeface="Caviar Dreams" panose="020B04020202040205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328" marR="6632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1000"/>
                        </a:lnSpc>
                        <a:spcAft>
                          <a:spcPts val="860"/>
                        </a:spcAft>
                      </a:pPr>
                      <a:r>
                        <a:rPr lang="en-US" sz="1200" dirty="0"/>
                        <a:t>Assessing Groundwater Quality for Agricultural Applications in Bemban, Melaka: Implications for Sustainable Farming Practices </a:t>
                      </a:r>
                      <a:endParaRPr lang="en-MY" sz="1200" dirty="0">
                        <a:effectLst/>
                        <a:latin typeface="Caviar Dreams" panose="020B0402020204020504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328" marR="6632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200" dirty="0">
                          <a:effectLst/>
                          <a:latin typeface="Caviar Dreams" panose="020B04020202040205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25-32</a:t>
                      </a:r>
                      <a:endParaRPr lang="en-MY" sz="1200" dirty="0">
                        <a:effectLst/>
                        <a:latin typeface="Caviar Dreams" panose="020B04020202040205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328" marR="66328" marT="0" marB="0" anchor="ctr"/>
                </a:tc>
                <a:extLst>
                  <a:ext uri="{0D108BD9-81ED-4DB2-BD59-A6C34878D82A}">
                    <a16:rowId xmlns:a16="http://schemas.microsoft.com/office/drawing/2014/main" val="2579872770"/>
                  </a:ext>
                </a:extLst>
              </a:tr>
              <a:tr h="75186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200" dirty="0">
                          <a:effectLst/>
                          <a:latin typeface="Caviar Dreams" panose="020B0402020204020504" pitchFamily="34" charset="0"/>
                        </a:rPr>
                        <a:t>03-01-05</a:t>
                      </a:r>
                      <a:endParaRPr lang="en-MY" sz="1200" dirty="0">
                        <a:effectLst/>
                        <a:latin typeface="Caviar Dreams" panose="020B04020202040205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328" marR="66328" marT="0" marB="0" anchor="ctr"/>
                </a:tc>
                <a:tc>
                  <a:txBody>
                    <a:bodyPr/>
                    <a:lstStyle/>
                    <a:p>
                      <a:pPr marL="0" marR="0" lvl="0" indent="0" algn="just" defTabSz="6858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/>
                        <a:t>An Innovation of Hearing Aid</a:t>
                      </a:r>
                      <a:endParaRPr lang="en-MY" sz="1200" b="0" kern="1200" dirty="0">
                        <a:solidFill>
                          <a:schemeClr val="dk1"/>
                        </a:solidFill>
                        <a:effectLst/>
                        <a:latin typeface="Caviar Dreams" panose="020B0402020204020504"/>
                        <a:ea typeface="+mn-ea"/>
                        <a:cs typeface="+mn-cs"/>
                      </a:endParaRPr>
                    </a:p>
                  </a:txBody>
                  <a:tcPr marL="66328" marR="6632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200" dirty="0">
                          <a:effectLst/>
                          <a:latin typeface="Caviar Dreams" panose="020B04020202040205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33-37</a:t>
                      </a:r>
                      <a:endParaRPr lang="en-MY" sz="1200" dirty="0">
                        <a:effectLst/>
                        <a:latin typeface="Caviar Dreams" panose="020B04020202040205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328" marR="66328" marT="0" marB="0" anchor="ctr"/>
                </a:tc>
                <a:extLst>
                  <a:ext uri="{0D108BD9-81ED-4DB2-BD59-A6C34878D82A}">
                    <a16:rowId xmlns:a16="http://schemas.microsoft.com/office/drawing/2014/main" val="1634277689"/>
                  </a:ext>
                </a:extLst>
              </a:tr>
            </a:tbl>
          </a:graphicData>
        </a:graphic>
      </p:graphicFrame>
      <p:sp>
        <p:nvSpPr>
          <p:cNvPr id="3" name="Rectangle 1">
            <a:extLst>
              <a:ext uri="{FF2B5EF4-FFF2-40B4-BE49-F238E27FC236}">
                <a16:creationId xmlns:a16="http://schemas.microsoft.com/office/drawing/2014/main" id="{DC9DDD17-F423-43FB-88E2-5E38610D505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430" y="1571901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25392" rIns="247572" bIns="0" numCol="1" anchor="ctr" anchorCtr="0" compatLnSpc="1">
            <a:prstTxWarp prst="textNoShape">
              <a:avLst/>
            </a:prstTxWarp>
            <a:spAutoFit/>
          </a:bodyPr>
          <a:lstStyle>
            <a:lvl1pPr indent="1809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Caviar Dreams" panose="020B0402020204020504" pitchFamily="34" charset="0"/>
              </a:rPr>
              <a:t>TABLE OF CONTENTS</a:t>
            </a:r>
            <a:endParaRPr kumimoji="0" lang="en-US" altLang="en-US" sz="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453377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2849497397E7545A0F52D20390BD915" ma:contentTypeVersion="17" ma:contentTypeDescription="Create a new document." ma:contentTypeScope="" ma:versionID="a178fa009aa7e72afdeffa049a7bfe11">
  <xsd:schema xmlns:xsd="http://www.w3.org/2001/XMLSchema" xmlns:xs="http://www.w3.org/2001/XMLSchema" xmlns:p="http://schemas.microsoft.com/office/2006/metadata/properties" xmlns:ns3="d98d53aa-16e0-486f-8c77-3bf9a12d25a4" xmlns:ns4="c3f85ba5-708d-4947-b9b8-95499a238ddf" targetNamespace="http://schemas.microsoft.com/office/2006/metadata/properties" ma:root="true" ma:fieldsID="887f7f15fcba02387388bb45520be691" ns3:_="" ns4:_="">
    <xsd:import namespace="d98d53aa-16e0-486f-8c77-3bf9a12d25a4"/>
    <xsd:import namespace="c3f85ba5-708d-4947-b9b8-95499a238ddf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LengthInSeconds" minOccurs="0"/>
                <xsd:element ref="ns3:MediaServiceObjectDetectorVersions" minOccurs="0"/>
                <xsd:element ref="ns3:MediaServiceSystemTags" minOccurs="0"/>
                <xsd:element ref="ns3:_activity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98d53aa-16e0-486f-8c77-3bf9a12d25a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9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MediaServiceObjectDetectorVersions" ma:index="2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ystemTags" ma:index="22" nillable="true" ma:displayName="MediaServiceSystemTags" ma:hidden="true" ma:internalName="MediaServiceSystemTags" ma:readOnly="true">
      <xsd:simpleType>
        <xsd:restriction base="dms:Note"/>
      </xsd:simpleType>
    </xsd:element>
    <xsd:element name="_activity" ma:index="23" nillable="true" ma:displayName="_activity" ma:hidden="true" ma:internalName="_activity">
      <xsd:simpleType>
        <xsd:restriction base="dms:Note"/>
      </xsd:simple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3f85ba5-708d-4947-b9b8-95499a238ddf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4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d98d53aa-16e0-486f-8c77-3bf9a12d25a4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210214EB-3D80-4623-A752-8002AE943BA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98d53aa-16e0-486f-8c77-3bf9a12d25a4"/>
    <ds:schemaRef ds:uri="c3f85ba5-708d-4947-b9b8-95499a238dd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C4915922-B08C-4B24-9403-E8E35A50B8BB}">
  <ds:schemaRefs>
    <ds:schemaRef ds:uri="http://schemas.microsoft.com/office/2006/documentManagement/types"/>
    <ds:schemaRef ds:uri="http://purl.org/dc/dcmitype/"/>
    <ds:schemaRef ds:uri="http://www.w3.org/XML/1998/namespace"/>
    <ds:schemaRef ds:uri="http://purl.org/dc/terms/"/>
    <ds:schemaRef ds:uri="http://schemas.microsoft.com/office/infopath/2007/PartnerControls"/>
    <ds:schemaRef ds:uri="d98d53aa-16e0-486f-8c77-3bf9a12d25a4"/>
    <ds:schemaRef ds:uri="http://purl.org/dc/elements/1.1/"/>
    <ds:schemaRef ds:uri="http://schemas.openxmlformats.org/package/2006/metadata/core-properties"/>
    <ds:schemaRef ds:uri="c3f85ba5-708d-4947-b9b8-95499a238ddf"/>
    <ds:schemaRef ds:uri="http://schemas.microsoft.com/office/2006/metadata/properties"/>
  </ds:schemaRefs>
</ds:datastoreItem>
</file>

<file path=customXml/itemProps3.xml><?xml version="1.0" encoding="utf-8"?>
<ds:datastoreItem xmlns:ds="http://schemas.openxmlformats.org/officeDocument/2006/customXml" ds:itemID="{A1CC89BD-37A8-4810-9E67-A0C26999D5EC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454</TotalTime>
  <Words>68</Words>
  <Application>Microsoft Office PowerPoint</Application>
  <PresentationFormat>A4 Paper (210x297 mm)</PresentationFormat>
  <Paragraphs>21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Caviar Dreams</vt:lpstr>
      <vt:lpstr>Times New Roman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Ainul Haezah Binti Noruzman</dc:creator>
  <cp:lastModifiedBy>Fazida Adlan</cp:lastModifiedBy>
  <cp:revision>14</cp:revision>
  <dcterms:created xsi:type="dcterms:W3CDTF">2021-08-21T11:44:58Z</dcterms:created>
  <dcterms:modified xsi:type="dcterms:W3CDTF">2024-03-11T02:39:59Z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0x01010052849497397E7545A0F52D20390BD915</vt:lpwstr>
  </property>
</Properties>
</file>