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651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767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66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743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180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24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782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417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242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985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729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B79E5-D595-447C-AECB-F75C98D84E7E}" type="datetimeFigureOut">
              <a:rPr lang="en-MY" smtClean="0"/>
              <a:t>5/4/2023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C6CAA-90DF-4ADE-94B9-8DA877DD9B8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219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D436CC2-121D-4473-B71D-F6891DB03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464944"/>
              </p:ext>
            </p:extLst>
          </p:nvPr>
        </p:nvGraphicFramePr>
        <p:xfrm>
          <a:off x="958273" y="2333901"/>
          <a:ext cx="5264728" cy="5578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6311">
                  <a:extLst>
                    <a:ext uri="{9D8B030D-6E8A-4147-A177-3AD203B41FA5}">
                      <a16:colId xmlns:a16="http://schemas.microsoft.com/office/drawing/2014/main" val="3088518229"/>
                    </a:ext>
                  </a:extLst>
                </a:gridCol>
                <a:gridCol w="3260516">
                  <a:extLst>
                    <a:ext uri="{9D8B030D-6E8A-4147-A177-3AD203B41FA5}">
                      <a16:colId xmlns:a16="http://schemas.microsoft.com/office/drawing/2014/main" val="78066447"/>
                    </a:ext>
                  </a:extLst>
                </a:gridCol>
                <a:gridCol w="977901">
                  <a:extLst>
                    <a:ext uri="{9D8B030D-6E8A-4147-A177-3AD203B41FA5}">
                      <a16:colId xmlns:a16="http://schemas.microsoft.com/office/drawing/2014/main" val="3301328622"/>
                    </a:ext>
                  </a:extLst>
                </a:gridCol>
              </a:tblGrid>
              <a:tr h="317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viar Dreams" panose="020B0402020204020504" pitchFamily="34" charset="0"/>
                        </a:rPr>
                        <a:t>Paper ID</a:t>
                      </a:r>
                      <a:endParaRPr lang="en-MY" sz="1400" b="1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viar Dreams" panose="020B0402020204020504" pitchFamily="34" charset="0"/>
                        </a:rPr>
                        <a:t> Title</a:t>
                      </a:r>
                      <a:endParaRPr lang="en-MY" sz="1400" b="1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viar Dreams" panose="020B0402020204020504" pitchFamily="34" charset="0"/>
                        </a:rPr>
                        <a:t>Pages </a:t>
                      </a:r>
                      <a:endParaRPr lang="en-MY" sz="1400" b="1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/>
                </a:tc>
                <a:extLst>
                  <a:ext uri="{0D108BD9-81ED-4DB2-BD59-A6C34878D82A}">
                    <a16:rowId xmlns:a16="http://schemas.microsoft.com/office/drawing/2014/main" val="3740701151"/>
                  </a:ext>
                </a:extLst>
              </a:tr>
              <a:tr h="511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02-01-01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spcBef>
                          <a:spcPts val="200"/>
                        </a:spcBef>
                      </a:pP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The Effectiveness Using Drill Bit Sharpening Jig during Practical Practices in Politeknik Muadzam Shah </a:t>
                      </a:r>
                      <a:r>
                        <a:rPr lang="en-US" sz="1200" u="none" dirty="0">
                          <a:effectLst/>
                          <a:latin typeface="Caviar Dreams" panose="020B0402020204020504"/>
                        </a:rPr>
                        <a:t> </a:t>
                      </a:r>
                      <a:endParaRPr lang="en-MY" sz="1200" u="none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1-7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1569256237"/>
                  </a:ext>
                </a:extLst>
              </a:tr>
              <a:tr h="711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02-01-02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247650" indent="0" algn="jus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Design and Development of a Smart CNF App for DEC30023 Computer Networking Fundamentals Course</a:t>
                      </a:r>
                      <a:r>
                        <a:rPr lang="en-US" sz="1200" dirty="0">
                          <a:effectLst/>
                          <a:latin typeface="Caviar Dreams" panose="020B0402020204020504"/>
                        </a:rPr>
                        <a:t> 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8-19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588247155"/>
                  </a:ext>
                </a:extLst>
              </a:tr>
              <a:tr h="750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02-01-03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247650" indent="0" algn="just">
                        <a:spcBef>
                          <a:spcPts val="200"/>
                        </a:spcBef>
                      </a:pP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Product Development for Preventing Drunk Driver Driving Using Alcohol Sensor in ESP32 Microcontroller</a:t>
                      </a:r>
                      <a:r>
                        <a:rPr lang="en-US" sz="1200" dirty="0">
                          <a:effectLst/>
                          <a:latin typeface="Caviar Dreams" panose="020B0402020204020504"/>
                        </a:rPr>
                        <a:t> 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20-28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3030260123"/>
                  </a:ext>
                </a:extLst>
              </a:tr>
              <a:tr h="768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02-01-04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1000"/>
                        </a:lnSpc>
                        <a:spcAft>
                          <a:spcPts val="86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IoT Portable Based Patient Monitor With GPS</a:t>
                      </a:r>
                      <a:endParaRPr lang="en-MY" sz="1200" dirty="0">
                        <a:effectLst/>
                        <a:latin typeface="Caviar Dreams" panose="020B04020202040205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29-36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2579872770"/>
                  </a:ext>
                </a:extLst>
              </a:tr>
              <a:tr h="75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02-01-05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aviar Dreams" panose="020B0402020204020504"/>
                          <a:ea typeface="+mn-ea"/>
                          <a:cs typeface="+mn-cs"/>
                        </a:rPr>
                        <a:t>PREAGRIOT: Precision Agriculture IoT Monitoring And Controlling System</a:t>
                      </a:r>
                      <a:endParaRPr lang="en-MY" sz="1200" b="0" kern="1200" dirty="0">
                        <a:solidFill>
                          <a:schemeClr val="dk1"/>
                        </a:solidFill>
                        <a:effectLst/>
                        <a:latin typeface="Caviar Dreams" panose="020B0402020204020504"/>
                        <a:ea typeface="+mn-ea"/>
                        <a:cs typeface="+mn-cs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MY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37-45</a:t>
                      </a: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1634277689"/>
                  </a:ext>
                </a:extLst>
              </a:tr>
              <a:tr h="75186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02-01-06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/>
                        <a:t>Humanitarian Logistics In Malaysia: A Successful Collaboration in Relief Efforts among NGOs in Malaysia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46-63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2260697414"/>
                  </a:ext>
                </a:extLst>
              </a:tr>
              <a:tr h="75186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  <a:latin typeface="Caviar Dreams" panose="020B04020202040205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viar Dreams" panose="020B0402020204020504" pitchFamily="34" charset="0"/>
                        </a:rPr>
                        <a:t>02-01-0</a:t>
                      </a:r>
                      <a:r>
                        <a:rPr lang="en-MY" sz="1200" dirty="0">
                          <a:effectLst/>
                          <a:latin typeface="Caviar Dreams" panose="020B0402020204020504" pitchFamily="34" charset="0"/>
                        </a:rPr>
                        <a:t>7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Development Of Sleep Inducer Device with an Electromagnetic Field for Therapy</a:t>
                      </a: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MY" sz="1200" dirty="0">
                        <a:effectLst/>
                        <a:latin typeface="Caviar Dreams" panose="020B04020202040205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28" marR="663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MY" sz="1200" dirty="0">
                          <a:effectLst/>
                          <a:latin typeface="Caviar Dreams" panose="020B04020202040205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64-69</a:t>
                      </a:r>
                    </a:p>
                  </a:txBody>
                  <a:tcPr marL="66328" marR="66328" marT="0" marB="0" anchor="ctr"/>
                </a:tc>
                <a:extLst>
                  <a:ext uri="{0D108BD9-81ED-4DB2-BD59-A6C34878D82A}">
                    <a16:rowId xmlns:a16="http://schemas.microsoft.com/office/drawing/2014/main" val="86018529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C9DDD17-F423-43FB-88E2-5E38610D5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30" y="1571901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5392" rIns="247572" bIns="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viar Dreams" panose="020B0402020204020504" pitchFamily="34" charset="0"/>
              </a:rPr>
              <a:t>TABLE OF CONTENTS</a:t>
            </a:r>
            <a:endParaRPr kumimoji="0" lang="en-US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3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849497397E7545A0F52D20390BD915" ma:contentTypeVersion="13" ma:contentTypeDescription="Create a new document." ma:contentTypeScope="" ma:versionID="1310d16c62f467ec4720e10d16365ba6">
  <xsd:schema xmlns:xsd="http://www.w3.org/2001/XMLSchema" xmlns:xs="http://www.w3.org/2001/XMLSchema" xmlns:p="http://schemas.microsoft.com/office/2006/metadata/properties" xmlns:ns3="d98d53aa-16e0-486f-8c77-3bf9a12d25a4" xmlns:ns4="c3f85ba5-708d-4947-b9b8-95499a238ddf" targetNamespace="http://schemas.microsoft.com/office/2006/metadata/properties" ma:root="true" ma:fieldsID="94a47b873aab54ae3fb6893c59c2086e" ns3:_="" ns4:_="">
    <xsd:import namespace="d98d53aa-16e0-486f-8c77-3bf9a12d25a4"/>
    <xsd:import namespace="c3f85ba5-708d-4947-b9b8-95499a238d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d53aa-16e0-486f-8c77-3bf9a12d25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f85ba5-708d-4947-b9b8-95499a238d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915922-B08C-4B24-9403-E8E35A50B8BB}">
  <ds:schemaRefs>
    <ds:schemaRef ds:uri="d98d53aa-16e0-486f-8c77-3bf9a12d25a4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3f85ba5-708d-4947-b9b8-95499a238dd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1CC89BD-37A8-4810-9E67-A0C26999D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7D40FB-B4E6-4515-8B84-DA0DCB942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8d53aa-16e0-486f-8c77-3bf9a12d25a4"/>
    <ds:schemaRef ds:uri="c3f85ba5-708d-4947-b9b8-95499a238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111</Words>
  <Application>Microsoft Office PowerPoint</Application>
  <PresentationFormat>A4 Paper (210x297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Caviar Dreams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Ainul Haezah Binti Noruzman</dc:creator>
  <cp:lastModifiedBy>Fazida Adlan</cp:lastModifiedBy>
  <cp:revision>13</cp:revision>
  <dcterms:created xsi:type="dcterms:W3CDTF">2021-08-21T11:44:58Z</dcterms:created>
  <dcterms:modified xsi:type="dcterms:W3CDTF">2023-04-05T05:28:21Z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0x01010052849497397E7545A0F52D20390BD915</vt:lpwstr>
  </property>
</Properties>
</file>